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1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05.08.2002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05.08.2002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05.08.2002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05.08.2002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05.08.2002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05.08.2002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05.08.2002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05.08.2002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05.08.2002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05.08.2002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05.08.2002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05.08.2002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для фильма\gigulenko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"/>
            <a:ext cx="6858000" cy="956326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406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Учитель\Рабочий стол\для фильма\dolinsk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9969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Учитель\Рабочий стол\для фильма\sorok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6858000" cy="11242219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531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Учитель\Рабочий стол\для фильма\bochrni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28795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938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</TotalTime>
  <Words>0</Words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каб104</cp:lastModifiedBy>
  <cp:revision>5</cp:revision>
  <dcterms:modified xsi:type="dcterms:W3CDTF">2002-08-05T16:47:56Z</dcterms:modified>
</cp:coreProperties>
</file>